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436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594360"/>
            <a:ext cx="381952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830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678305"/>
            <a:ext cx="22764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194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819400"/>
            <a:ext cx="2419350" cy="866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9604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3960495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868680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868680"/>
            <a:ext cx="5343525" cy="39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53352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1533525"/>
            <a:ext cx="18573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6746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2674620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21" y="566928"/>
            <a:ext cx="57075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868680"/>
            <a:ext cx="20097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097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2009775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868680"/>
            <a:ext cx="219075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955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2095500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81" y="566928"/>
            <a:ext cx="41296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 moet variëren tenzij pi/2</a:t>
            </a:r>
          </a:p>
          <a:p>
            <a:pPr lvl="3"/>
            <a:r>
              <a:t>geleidingshoek pi/2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38" y="566928"/>
            <a:ext cx="56735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69" y="566928"/>
            <a:ext cx="491766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47" y="566928"/>
            <a:ext cx="82805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03" y="566928"/>
            <a:ext cx="832979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08" y="566928"/>
            <a:ext cx="576998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47" y="566928"/>
            <a:ext cx="56381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65" y="566928"/>
            <a:ext cx="5642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06" y="566928"/>
            <a:ext cx="58519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22" y="566928"/>
            <a:ext cx="588075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89" y="566928"/>
            <a:ext cx="58304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37" y="566928"/>
            <a:ext cx="856992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61" y="566928"/>
            <a:ext cx="826467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00" y="566928"/>
            <a:ext cx="55545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78" y="566928"/>
            <a:ext cx="401844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9" y="566928"/>
            <a:ext cx="56359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03" y="566928"/>
            <a:ext cx="84849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81" y="566928"/>
            <a:ext cx="83544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29" y="566928"/>
            <a:ext cx="472934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0" y="566928"/>
            <a:ext cx="803987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28" y="566928"/>
            <a:ext cx="917514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58" y="566928"/>
            <a:ext cx="947128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9" y="566928"/>
            <a:ext cx="5283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6868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476375"/>
            <a:ext cx="1704975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935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093595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0129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01290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76375"/>
            <a:ext cx="184785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5603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560320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000" y="316801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168015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